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380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media/image5.png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BEE195-C105-0449-A9FB-2FE435DB0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A8EB931-343D-8044-8637-4558C2C953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E5F8CB1-F1B8-9045-814C-D5CD93A01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F12D01A-7743-A64D-A1EF-CCAE94951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340F9D0-38CD-C648-B2C5-DC17F682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87605B8-375F-1843-BF1B-A07EAA302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163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7AA562-1123-6F4D-AC96-517024E7B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3B56592-0C8C-E347-A1F7-BBE557724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D7726ED-B77B-664D-A274-7A7CCD027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E30090F-1151-164B-AAF9-4EFBDE029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B4D58B-919E-534A-A566-5A5D109BA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5163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3F36DDF1-F418-BB4A-8652-DF89E15496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9E161D4-679C-534E-B18C-1B81BCF22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BF33A01-0B81-2D43-B649-2836A589E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28EBEE-2952-2D46-8D62-815BF5F9A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B5146B3-25DA-E540-AF7E-0FFD25E8E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5300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CEEB7E-2DBD-F946-A1A5-C366275F4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D6432A4-B009-7042-A240-007D64F3E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BE63B0C-D58B-0945-9A07-0C271DF8C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891B56A-D44E-AD49-8D86-2114B8A1B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95A6A71-91DF-A745-B741-69EC0D989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529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D5499E-A806-E44C-9B98-0CFFCD8CE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5DD87B9-888E-1A4F-8C17-F74D37F49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16AA31F-6BB4-8440-9118-4B339681D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1F0AB5D-1641-0F43-BC12-1DC63241D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AA0029A-420E-BA4C-8DC2-8D2221E60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4901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92F40C-AD01-884C-B005-610B0E8E0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3515A58-27AC-2843-AA89-66B8B25009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147D573-63D4-8F44-A1C0-FCD71D515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EBA4D90-E6BC-024D-A9F6-1F04A2646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52CBA43-E42A-C943-9A98-D9974B128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B541BBD-B66D-984B-BDCB-725B6A6B7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669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A45A07-09FE-A644-8F3F-5FA195181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AC34D38-4673-4849-BE7A-61C1A2ED9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E3BB178-1A55-294D-A5FA-EFF0AA519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FB1F9A2-1C07-9844-83C2-4B430CE10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DA425AE-0215-DB44-9C85-2FFBE6BC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8F1BCD8-1677-1041-A4D1-6A5B1E1BE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7C3BD160-8BB5-EC4F-B29A-FF7AD6B41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C05B4D0-D697-7C41-B05C-16D721978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388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2CA8C7-3261-B346-847B-30BFBABF0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0852E49-FE7C-E14F-8E2F-2C3180DA6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0B7DDC9-75FE-BC41-A1FC-C9C2221B2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8E2A1E3-13B0-4C44-BCAD-61A1E3957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725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A30CB02-52A4-D44E-A76E-634F061EF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06EB864-22BF-4840-AA08-7E155F395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F813FD-6ADC-1B4B-8D24-441A003E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6435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41DC22-CD07-084C-9029-17B81BF9C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6B4E8EE-3FF7-9145-8098-82BB3D112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4CF1687-C97D-8A49-8117-5B23280B4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812D009-E375-1446-B13C-1FEEF8D75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0AA1FF5-0F7C-D34F-9D77-B249E110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5017B3A-C53A-9246-BF99-9BFA49CAB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1202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BBC026-8D10-9C4B-ABF9-CF286AA91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8262F69A-76D3-A94D-9327-D7839E6BB6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66E33E9-ABD1-3843-A855-85A35582F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6A3464C-2B34-6D46-9081-C3108F8CB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8193454-9970-0543-A50A-855B228C3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143592F-2038-C640-8D70-0784CDA4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0416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7639724-7379-7345-BF21-A7B085BAB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77B3DF6-F243-C346-9EFD-F1B232846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097B167-B9ED-1A47-8B66-D46DBC181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74D58-E0BF-4342-86DC-5C4060C8E1D7}" type="datetimeFigureOut">
              <a:rPr lang="ru-RU" smtClean="0"/>
              <a:t>07.12.2022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EFC1FB9-BA07-4D4F-9EF0-1DA84D1B98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E403589-F2F3-2045-8B39-41873FE94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FC3F4-5AA2-4426-A390-59E27034D226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BBB452D-0902-594A-B7D5-9D29EDF62CD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062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3200" dirty="0"/>
              <a:t>Разработка информационно-справочной системы "Административные правонарушения" для Администрации Октябрьского района г. Гродно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ru-RU" dirty="0" smtClean="0">
                <a:solidFill>
                  <a:schemeClr val="tx1"/>
                </a:solidFill>
              </a:rPr>
              <a:t>Автор: </a:t>
            </a:r>
            <a:r>
              <a:rPr lang="ru-RU" dirty="0" err="1" smtClean="0">
                <a:solidFill>
                  <a:schemeClr val="tx1"/>
                </a:solidFill>
              </a:rPr>
              <a:t>Иванчик</a:t>
            </a:r>
            <a:r>
              <a:rPr lang="ru-RU" dirty="0" smtClean="0">
                <a:solidFill>
                  <a:schemeClr val="tx1"/>
                </a:solidFill>
              </a:rPr>
              <a:t> Виталий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589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Подводя итоги хочу сказать, что во время практики я получил незабываемые ощущения и очень рад полученному опыту. Спасибо за предоставленную возможность проявить себя </a:t>
            </a:r>
            <a:r>
              <a:rPr lang="en-US" dirty="0" smtClean="0"/>
              <a:t>&lt;3</a:t>
            </a: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3501008"/>
            <a:ext cx="2664296" cy="2664296"/>
          </a:xfrm>
          <a:prstGeom prst="rect">
            <a:avLst/>
          </a:prstGeom>
        </p:spPr>
      </p:pic>
      <p:pic>
        <p:nvPicPr>
          <p:cNvPr id="1026" name="Picture 2" descr="C:\Users\пользователь\Desktop\real-trap-nigga-trap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3356992"/>
            <a:ext cx="4243932" cy="1576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пользователь\Desktop\dancing-rich-homie-quan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250" y="4933553"/>
            <a:ext cx="3499093" cy="152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999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Работа в Администрации Октябрьского района г. Гродно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Могу с уверенностью сказать, что полученный опыт на практике в этом месте должным образом повлиял на меня и мои умения. Это было познавательно и увлекательно. 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7" y="3645024"/>
            <a:ext cx="5472284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39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Задачи, выполняемые на практике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Администрации Октябрьского района работы хватало с лихвой. Основными моими задачами были: добавление отчетов об административных правонарушениях, оформление повесток на </a:t>
            </a:r>
            <a:r>
              <a:rPr lang="ru-RU" dirty="0"/>
              <a:t>к</a:t>
            </a:r>
            <a:r>
              <a:rPr lang="ru-RU" dirty="0" smtClean="0"/>
              <a:t>омиссию для правонарушителей, участие в этих комиссиях как наблюдатель.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936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Проект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С выбором темы проекта мне помогла Елена Владимировна, так как с фантазией и креативностью  у меня все печально. Тема проекта: </a:t>
            </a:r>
            <a:r>
              <a:rPr lang="ru-RU" dirty="0"/>
              <a:t>Разработка информационно-справочной системы "Административные правонарушения" для </a:t>
            </a:r>
            <a:r>
              <a:rPr lang="ru-RU" dirty="0" smtClean="0"/>
              <a:t>Администрации Октябрьского </a:t>
            </a:r>
            <a:r>
              <a:rPr lang="ru-RU" dirty="0"/>
              <a:t>района г. </a:t>
            </a:r>
            <a:r>
              <a:rPr lang="ru-RU" dirty="0" smtClean="0"/>
              <a:t>Гродно. Я посчитал эту тему интересной и сразу за нее взялся.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753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Основная цель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Реализовывать свой проект я решил в виде базы данных. СУБД – </a:t>
            </a:r>
            <a:r>
              <a:rPr lang="en-US" dirty="0" smtClean="0"/>
              <a:t>Microsoft Access 2010.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Основной задачей, которую я для себя поставил при выполнении этого проекта – это сделать максимально простой и понятный продукт, с котором сможет разобраться даже дилетант в сфере компьютерных технологий.</a:t>
            </a:r>
          </a:p>
        </p:txBody>
      </p:sp>
    </p:spTree>
    <p:extLst>
      <p:ext uri="{BB962C8B-B14F-4D97-AF65-F5344CB8AC3E}">
        <p14:creationId xmlns:p14="http://schemas.microsoft.com/office/powerpoint/2010/main" val="397085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Состав базы 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Готовая база данных состоит из 9 Таблиц (Главной считается таблица Данные), 2 Запросов, 3 Форм (включая основную кнопочную) и 2 Отчетов. Для реализации переходов между вкладками с помощью основной кнопочной формы были задействованы макросы. Их вышло всего 11.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653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Внешний вид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Главная кнопочная форма состоит из 5 кнопок: Запросы, Отчеты, Таблицы, Формы и Выход. 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3212976"/>
            <a:ext cx="5980754" cy="2922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945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Функционал кнопок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2400" dirty="0" smtClean="0"/>
              <a:t>При нажатии кнопки </a:t>
            </a:r>
            <a:r>
              <a:rPr lang="en-US" sz="2400" dirty="0" smtClean="0"/>
              <a:t>“</a:t>
            </a:r>
            <a:r>
              <a:rPr lang="ru-RU" sz="2400" dirty="0" smtClean="0"/>
              <a:t>Запросы</a:t>
            </a:r>
            <a:r>
              <a:rPr lang="en-US" sz="2400" dirty="0" smtClean="0"/>
              <a:t>”</a:t>
            </a:r>
            <a:r>
              <a:rPr lang="ru-RU" sz="2400" dirty="0" smtClean="0"/>
              <a:t> мы переходим на форму Запросов, откуда мы можем взаимодействовать с уже имеющимися запросами.</a:t>
            </a:r>
          </a:p>
          <a:p>
            <a:pPr marL="0" indent="0">
              <a:buNone/>
            </a:pPr>
            <a:r>
              <a:rPr lang="ru-RU" sz="2400" dirty="0" smtClean="0"/>
              <a:t>При нажатии кнопки </a:t>
            </a:r>
            <a:r>
              <a:rPr lang="en-US" sz="2400" dirty="0" smtClean="0"/>
              <a:t>“</a:t>
            </a:r>
            <a:r>
              <a:rPr lang="ru-RU" sz="2400" dirty="0" smtClean="0"/>
              <a:t>Отчеты</a:t>
            </a:r>
            <a:r>
              <a:rPr lang="en-US" sz="2400" dirty="0" smtClean="0"/>
              <a:t>”</a:t>
            </a:r>
            <a:r>
              <a:rPr lang="ru-RU" sz="2400" dirty="0" smtClean="0"/>
              <a:t> мы переходим на форму Отчетов, откуда мы можем взаимодействовать с уже имеющимися отчетами.</a:t>
            </a:r>
          </a:p>
          <a:p>
            <a:pPr marL="0" indent="0">
              <a:buNone/>
            </a:pPr>
            <a:r>
              <a:rPr lang="ru-RU" sz="2400" dirty="0" smtClean="0"/>
              <a:t>При нажатии кнопки </a:t>
            </a:r>
            <a:r>
              <a:rPr lang="en-US" sz="2400" dirty="0" smtClean="0"/>
              <a:t>“</a:t>
            </a:r>
            <a:r>
              <a:rPr lang="ru-RU" sz="2400" dirty="0" smtClean="0"/>
              <a:t>Таблицы</a:t>
            </a:r>
            <a:r>
              <a:rPr lang="en-US" sz="2400" dirty="0" smtClean="0"/>
              <a:t>”</a:t>
            </a:r>
            <a:r>
              <a:rPr lang="ru-RU" sz="2400" dirty="0" smtClean="0"/>
              <a:t> мы переходим на форму Таблицы, откуда мы можем взаимодействовать с уже имеющимися таблицами.</a:t>
            </a:r>
          </a:p>
          <a:p>
            <a:pPr marL="0" indent="0">
              <a:buNone/>
            </a:pPr>
            <a:r>
              <a:rPr lang="ru-RU" sz="2400" dirty="0" smtClean="0"/>
              <a:t>При нажатии кнопки </a:t>
            </a:r>
            <a:r>
              <a:rPr lang="en-US" sz="2400" dirty="0" smtClean="0"/>
              <a:t>“</a:t>
            </a:r>
            <a:r>
              <a:rPr lang="ru-RU" sz="2400" dirty="0" smtClean="0"/>
              <a:t>Формы</a:t>
            </a:r>
            <a:r>
              <a:rPr lang="en-US" sz="2400" dirty="0" smtClean="0"/>
              <a:t>”</a:t>
            </a:r>
            <a:r>
              <a:rPr lang="ru-RU" sz="2400" dirty="0" smtClean="0"/>
              <a:t> мы переходим на вкладку Формы, откуда мы можем взаимодействовать с уже имеющимися формами.</a:t>
            </a:r>
          </a:p>
          <a:p>
            <a:pPr marL="0" indent="0">
              <a:buNone/>
            </a:pPr>
            <a:r>
              <a:rPr lang="ru-RU" sz="2400" dirty="0" smtClean="0"/>
              <a:t>Кнопка </a:t>
            </a:r>
            <a:r>
              <a:rPr lang="en-US" sz="2400" dirty="0" smtClean="0"/>
              <a:t>“</a:t>
            </a:r>
            <a:r>
              <a:rPr lang="ru-RU" sz="2400" dirty="0" smtClean="0"/>
              <a:t>Выход</a:t>
            </a:r>
            <a:r>
              <a:rPr lang="en-US" sz="2400" dirty="0" smtClean="0"/>
              <a:t>”</a:t>
            </a:r>
            <a:r>
              <a:rPr lang="ru-RU" sz="2400" dirty="0" smtClean="0"/>
              <a:t> выполняет самую простую функцию – выход из базы данных.</a:t>
            </a:r>
          </a:p>
          <a:p>
            <a:pPr marL="0" indent="0">
              <a:buNone/>
            </a:pPr>
            <a:endParaRPr lang="ru-RU" sz="2400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8264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Функционал Форм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На формах мы можем перемещаться между формами и взаимодействовать с их данными.</a:t>
            </a:r>
          </a:p>
          <a:p>
            <a:pPr marL="0" indent="0">
              <a:buNone/>
            </a:pP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780930"/>
            <a:ext cx="5121126" cy="34776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840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powerpointbase.com-1015</Template>
  <TotalTime>73</TotalTime>
  <Words>406</Words>
  <Application>Microsoft Office PowerPoint</Application>
  <PresentationFormat>Экран (4:3)</PresentationFormat>
  <Paragraphs>26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Разработка информационно-справочной системы "Административные правонарушения" для Администрации Октябрьского района г. Гродно</vt:lpstr>
      <vt:lpstr>Работа в Администрации Октябрьского района г. Гродно </vt:lpstr>
      <vt:lpstr>Задачи, выполняемые на практике</vt:lpstr>
      <vt:lpstr>Проект</vt:lpstr>
      <vt:lpstr>Основная цель</vt:lpstr>
      <vt:lpstr>Состав базы данных</vt:lpstr>
      <vt:lpstr>Внешний вид </vt:lpstr>
      <vt:lpstr>Функционал кнопок</vt:lpstr>
      <vt:lpstr>Функционал Форм</vt:lpstr>
      <vt:lpstr>Заключение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информационно-справочной системы "Административные правонарушения" для Администрации Октябрьского района г. Гродно</dc:title>
  <dc:creator>пользователь</dc:creator>
  <cp:lastModifiedBy>пользователь</cp:lastModifiedBy>
  <cp:revision>6</cp:revision>
  <dcterms:created xsi:type="dcterms:W3CDTF">2022-12-06T19:13:02Z</dcterms:created>
  <dcterms:modified xsi:type="dcterms:W3CDTF">2022-12-07T15:31:24Z</dcterms:modified>
</cp:coreProperties>
</file>

<file path=docProps/thumbnail.jpeg>
</file>